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Lst>
  <p:sldSz cx="10693400" cy="15122525"/>
  <p:notesSz cx="6858000" cy="9144000"/>
  <p:defaultTextStyle>
    <a:defPPr>
      <a:defRPr lang="el-GR"/>
    </a:defPPr>
    <a:lvl1pPr marL="0" algn="l" defTabSz="1474470" rtl="0" eaLnBrk="1" latinLnBrk="0" hangingPunct="1">
      <a:defRPr sz="2900" kern="1200">
        <a:solidFill>
          <a:schemeClr val="tx1"/>
        </a:solidFill>
        <a:latin typeface="+mn-lt"/>
        <a:ea typeface="+mn-ea"/>
        <a:cs typeface="+mn-cs"/>
      </a:defRPr>
    </a:lvl1pPr>
    <a:lvl2pPr marL="737235" algn="l" defTabSz="1474470" rtl="0" eaLnBrk="1" latinLnBrk="0" hangingPunct="1">
      <a:defRPr sz="2900" kern="1200">
        <a:solidFill>
          <a:schemeClr val="tx1"/>
        </a:solidFill>
        <a:latin typeface="+mn-lt"/>
        <a:ea typeface="+mn-ea"/>
        <a:cs typeface="+mn-cs"/>
      </a:defRPr>
    </a:lvl2pPr>
    <a:lvl3pPr marL="1474470" algn="l" defTabSz="1474470" rtl="0" eaLnBrk="1" latinLnBrk="0" hangingPunct="1">
      <a:defRPr sz="2900" kern="1200">
        <a:solidFill>
          <a:schemeClr val="tx1"/>
        </a:solidFill>
        <a:latin typeface="+mn-lt"/>
        <a:ea typeface="+mn-ea"/>
        <a:cs typeface="+mn-cs"/>
      </a:defRPr>
    </a:lvl3pPr>
    <a:lvl4pPr marL="2211705" algn="l" defTabSz="1474470" rtl="0" eaLnBrk="1" latinLnBrk="0" hangingPunct="1">
      <a:defRPr sz="2900" kern="1200">
        <a:solidFill>
          <a:schemeClr val="tx1"/>
        </a:solidFill>
        <a:latin typeface="+mn-lt"/>
        <a:ea typeface="+mn-ea"/>
        <a:cs typeface="+mn-cs"/>
      </a:defRPr>
    </a:lvl4pPr>
    <a:lvl5pPr marL="2948305" algn="l" defTabSz="1474470" rtl="0" eaLnBrk="1" latinLnBrk="0" hangingPunct="1">
      <a:defRPr sz="2900" kern="1200">
        <a:solidFill>
          <a:schemeClr val="tx1"/>
        </a:solidFill>
        <a:latin typeface="+mn-lt"/>
        <a:ea typeface="+mn-ea"/>
        <a:cs typeface="+mn-cs"/>
      </a:defRPr>
    </a:lvl5pPr>
    <a:lvl6pPr marL="3685540" algn="l" defTabSz="1474470" rtl="0" eaLnBrk="1" latinLnBrk="0" hangingPunct="1">
      <a:defRPr sz="2900" kern="1200">
        <a:solidFill>
          <a:schemeClr val="tx1"/>
        </a:solidFill>
        <a:latin typeface="+mn-lt"/>
        <a:ea typeface="+mn-ea"/>
        <a:cs typeface="+mn-cs"/>
      </a:defRPr>
    </a:lvl6pPr>
    <a:lvl7pPr marL="4422775" algn="l" defTabSz="1474470" rtl="0" eaLnBrk="1" latinLnBrk="0" hangingPunct="1">
      <a:defRPr sz="2900" kern="1200">
        <a:solidFill>
          <a:schemeClr val="tx1"/>
        </a:solidFill>
        <a:latin typeface="+mn-lt"/>
        <a:ea typeface="+mn-ea"/>
        <a:cs typeface="+mn-cs"/>
      </a:defRPr>
    </a:lvl7pPr>
    <a:lvl8pPr marL="5160010" algn="l" defTabSz="1474470" rtl="0" eaLnBrk="1" latinLnBrk="0" hangingPunct="1">
      <a:defRPr sz="2900" kern="1200">
        <a:solidFill>
          <a:schemeClr val="tx1"/>
        </a:solidFill>
        <a:latin typeface="+mn-lt"/>
        <a:ea typeface="+mn-ea"/>
        <a:cs typeface="+mn-cs"/>
      </a:defRPr>
    </a:lvl8pPr>
    <a:lvl9pPr marL="5897245" algn="l" defTabSz="1474470"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33" d="100"/>
          <a:sy n="33" d="100"/>
        </p:scale>
        <p:origin x="1050" y="108"/>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hasCustomPrompt="1"/>
          </p:nvPr>
        </p:nvSpPr>
        <p:spPr>
          <a:xfrm>
            <a:off x="802006" y="4697787"/>
            <a:ext cx="9089390" cy="3241542"/>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hasCustomPrompt="1"/>
          </p:nvPr>
        </p:nvSpPr>
        <p:spPr>
          <a:xfrm>
            <a:off x="1604010" y="8569432"/>
            <a:ext cx="7485380" cy="3864645"/>
          </a:xfrm>
        </p:spPr>
        <p:txBody>
          <a:bodyPr/>
          <a:lstStyle>
            <a:lvl1pPr marL="0" indent="0" algn="ctr">
              <a:buNone/>
              <a:defRPr>
                <a:solidFill>
                  <a:schemeClr val="tx1">
                    <a:tint val="75000"/>
                  </a:schemeClr>
                </a:solidFill>
              </a:defRPr>
            </a:lvl1pPr>
            <a:lvl2pPr marL="737235" indent="0" algn="ctr">
              <a:buNone/>
              <a:defRPr>
                <a:solidFill>
                  <a:schemeClr val="tx1">
                    <a:tint val="75000"/>
                  </a:schemeClr>
                </a:solidFill>
              </a:defRPr>
            </a:lvl2pPr>
            <a:lvl3pPr marL="1474470" indent="0" algn="ctr">
              <a:buNone/>
              <a:defRPr>
                <a:solidFill>
                  <a:schemeClr val="tx1">
                    <a:tint val="75000"/>
                  </a:schemeClr>
                </a:solidFill>
              </a:defRPr>
            </a:lvl3pPr>
            <a:lvl4pPr marL="2211705" indent="0" algn="ctr">
              <a:buNone/>
              <a:defRPr>
                <a:solidFill>
                  <a:schemeClr val="tx1">
                    <a:tint val="75000"/>
                  </a:schemeClr>
                </a:solidFill>
              </a:defRPr>
            </a:lvl4pPr>
            <a:lvl5pPr marL="2948305" indent="0" algn="ctr">
              <a:buNone/>
              <a:defRPr>
                <a:solidFill>
                  <a:schemeClr val="tx1">
                    <a:tint val="75000"/>
                  </a:schemeClr>
                </a:solidFill>
              </a:defRPr>
            </a:lvl5pPr>
            <a:lvl6pPr marL="3685540" indent="0" algn="ctr">
              <a:buNone/>
              <a:defRPr>
                <a:solidFill>
                  <a:schemeClr val="tx1">
                    <a:tint val="75000"/>
                  </a:schemeClr>
                </a:solidFill>
              </a:defRPr>
            </a:lvl6pPr>
            <a:lvl7pPr marL="4422775" indent="0" algn="ctr">
              <a:buNone/>
              <a:defRPr>
                <a:solidFill>
                  <a:schemeClr val="tx1">
                    <a:tint val="75000"/>
                  </a:schemeClr>
                </a:solidFill>
              </a:defRPr>
            </a:lvl7pPr>
            <a:lvl8pPr marL="5160010" indent="0" algn="ctr">
              <a:buNone/>
              <a:defRPr>
                <a:solidFill>
                  <a:schemeClr val="tx1">
                    <a:tint val="75000"/>
                  </a:schemeClr>
                </a:solidFill>
              </a:defRPr>
            </a:lvl8pPr>
            <a:lvl9pPr marL="5897245"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hasCustomPrompt="1"/>
          </p:nvPr>
        </p:nvSpPr>
        <p:spPr/>
        <p:txBody>
          <a:bodyPr vert="eaVert"/>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8140723" y="1130693"/>
            <a:ext cx="2526686" cy="24084021"/>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hasCustomPrompt="1"/>
          </p:nvPr>
        </p:nvSpPr>
        <p:spPr>
          <a:xfrm>
            <a:off x="560663" y="1130693"/>
            <a:ext cx="7401839" cy="24084021"/>
          </a:xfrm>
        </p:spPr>
        <p:txBody>
          <a:bodyPr vert="eaVert"/>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hasCustomPrompt="1"/>
          </p:nvPr>
        </p:nvSpPr>
        <p:spPr/>
        <p:txBody>
          <a:bodyPr/>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844705" y="9717626"/>
            <a:ext cx="9089390" cy="3003501"/>
          </a:xfrm>
        </p:spPr>
        <p:txBody>
          <a:bodyPr anchor="t"/>
          <a:lstStyle>
            <a:lvl1pPr algn="l">
              <a:defRPr sz="6500" b="1" cap="all"/>
            </a:lvl1pPr>
          </a:lstStyle>
          <a:p>
            <a:r>
              <a:rPr lang="el-GR" smtClean="0"/>
              <a:t>Kλικ για επεξεργασία του τίτλου</a:t>
            </a:r>
            <a:endParaRPr lang="el-GR"/>
          </a:p>
        </p:txBody>
      </p:sp>
      <p:sp>
        <p:nvSpPr>
          <p:cNvPr id="3" name="2 - Θέση κειμένου"/>
          <p:cNvSpPr>
            <a:spLocks noGrp="1"/>
          </p:cNvSpPr>
          <p:nvPr>
            <p:ph type="body" idx="1" hasCustomPrompt="1"/>
          </p:nvPr>
        </p:nvSpPr>
        <p:spPr>
          <a:xfrm>
            <a:off x="844705" y="6409575"/>
            <a:ext cx="9089390" cy="3308051"/>
          </a:xfrm>
        </p:spPr>
        <p:txBody>
          <a:bodyPr anchor="b"/>
          <a:lstStyle>
            <a:lvl1pPr marL="0" indent="0">
              <a:buNone/>
              <a:defRPr sz="3200">
                <a:solidFill>
                  <a:schemeClr val="tx1">
                    <a:tint val="75000"/>
                  </a:schemeClr>
                </a:solidFill>
              </a:defRPr>
            </a:lvl1pPr>
            <a:lvl2pPr marL="737235" indent="0">
              <a:buNone/>
              <a:defRPr sz="2900">
                <a:solidFill>
                  <a:schemeClr val="tx1">
                    <a:tint val="75000"/>
                  </a:schemeClr>
                </a:solidFill>
              </a:defRPr>
            </a:lvl2pPr>
            <a:lvl3pPr marL="1474470" indent="0">
              <a:buNone/>
              <a:defRPr sz="2500">
                <a:solidFill>
                  <a:schemeClr val="tx1">
                    <a:tint val="75000"/>
                  </a:schemeClr>
                </a:solidFill>
              </a:defRPr>
            </a:lvl3pPr>
            <a:lvl4pPr marL="2211705" indent="0">
              <a:buNone/>
              <a:defRPr sz="2300">
                <a:solidFill>
                  <a:schemeClr val="tx1">
                    <a:tint val="75000"/>
                  </a:schemeClr>
                </a:solidFill>
              </a:defRPr>
            </a:lvl4pPr>
            <a:lvl5pPr marL="2948305" indent="0">
              <a:buNone/>
              <a:defRPr sz="2300">
                <a:solidFill>
                  <a:schemeClr val="tx1">
                    <a:tint val="75000"/>
                  </a:schemeClr>
                </a:solidFill>
              </a:defRPr>
            </a:lvl5pPr>
            <a:lvl6pPr marL="3685540" indent="0">
              <a:buNone/>
              <a:defRPr sz="2300">
                <a:solidFill>
                  <a:schemeClr val="tx1">
                    <a:tint val="75000"/>
                  </a:schemeClr>
                </a:solidFill>
              </a:defRPr>
            </a:lvl6pPr>
            <a:lvl7pPr marL="4422775" indent="0">
              <a:buNone/>
              <a:defRPr sz="2300">
                <a:solidFill>
                  <a:schemeClr val="tx1">
                    <a:tint val="75000"/>
                  </a:schemeClr>
                </a:solidFill>
              </a:defRPr>
            </a:lvl7pPr>
            <a:lvl8pPr marL="5160010" indent="0">
              <a:buNone/>
              <a:defRPr sz="2300">
                <a:solidFill>
                  <a:schemeClr val="tx1">
                    <a:tint val="75000"/>
                  </a:schemeClr>
                </a:solidFill>
              </a:defRPr>
            </a:lvl8pPr>
            <a:lvl9pPr marL="5897245" indent="0">
              <a:buNone/>
              <a:defRPr sz="2300">
                <a:solidFill>
                  <a:schemeClr val="tx1">
                    <a:tint val="75000"/>
                  </a:schemeClr>
                </a:solidFill>
              </a:defRPr>
            </a:lvl9pPr>
          </a:lstStyle>
          <a:p>
            <a:pPr lvl="0"/>
            <a:r>
              <a:rPr lang="el-GR" smtClean="0"/>
              <a:t>Kλικ για επεξεργασία των στυλ του υποδείγματος</a:t>
            </a:r>
            <a:endParaRPr lang="el-GR" smtClean="0"/>
          </a:p>
        </p:txBody>
      </p:sp>
      <p:sp>
        <p:nvSpPr>
          <p:cNvPr id="4" name="3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hasCustomPrompt="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3 - Θέση περιεχομένου"/>
          <p:cNvSpPr>
            <a:spLocks noGrp="1"/>
          </p:cNvSpPr>
          <p:nvPr>
            <p:ph sz="half" idx="2" hasCustomPrompt="1"/>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34671" y="605605"/>
            <a:ext cx="9624060" cy="2520421"/>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hasCustomPrompt="1"/>
          </p:nvPr>
        </p:nvSpPr>
        <p:spPr>
          <a:xfrm>
            <a:off x="534672" y="3385066"/>
            <a:ext cx="4724775" cy="1410734"/>
          </a:xfrm>
        </p:spPr>
        <p:txBody>
          <a:bodyPr anchor="b"/>
          <a:lstStyle>
            <a:lvl1pPr marL="0" indent="0">
              <a:buNone/>
              <a:defRPr sz="3900" b="1"/>
            </a:lvl1pPr>
            <a:lvl2pPr marL="737235" indent="0">
              <a:buNone/>
              <a:defRPr sz="3200" b="1"/>
            </a:lvl2pPr>
            <a:lvl3pPr marL="1474470" indent="0">
              <a:buNone/>
              <a:defRPr sz="2900" b="1"/>
            </a:lvl3pPr>
            <a:lvl4pPr marL="2211705" indent="0">
              <a:buNone/>
              <a:defRPr sz="2500" b="1"/>
            </a:lvl4pPr>
            <a:lvl5pPr marL="2948305" indent="0">
              <a:buNone/>
              <a:defRPr sz="2500" b="1"/>
            </a:lvl5pPr>
            <a:lvl6pPr marL="3685540" indent="0">
              <a:buNone/>
              <a:defRPr sz="2500" b="1"/>
            </a:lvl6pPr>
            <a:lvl7pPr marL="4422775" indent="0">
              <a:buNone/>
              <a:defRPr sz="2500" b="1"/>
            </a:lvl7pPr>
            <a:lvl8pPr marL="5160010" indent="0">
              <a:buNone/>
              <a:defRPr sz="2500" b="1"/>
            </a:lvl8pPr>
            <a:lvl9pPr marL="5897245" indent="0">
              <a:buNone/>
              <a:defRPr sz="2500" b="1"/>
            </a:lvl9pPr>
          </a:lstStyle>
          <a:p>
            <a:pPr lvl="0"/>
            <a:r>
              <a:rPr lang="el-GR" smtClean="0"/>
              <a:t>Kλικ για επεξεργασία των στυλ του υποδείγματος</a:t>
            </a:r>
            <a:endParaRPr lang="el-GR" smtClean="0"/>
          </a:p>
        </p:txBody>
      </p:sp>
      <p:sp>
        <p:nvSpPr>
          <p:cNvPr id="4" name="3 - Θέση περιεχομένου"/>
          <p:cNvSpPr>
            <a:spLocks noGrp="1"/>
          </p:cNvSpPr>
          <p:nvPr>
            <p:ph sz="half" idx="2" hasCustomPrompt="1"/>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5" name="4 - Θέση κειμένου"/>
          <p:cNvSpPr>
            <a:spLocks noGrp="1"/>
          </p:cNvSpPr>
          <p:nvPr>
            <p:ph type="body" sz="quarter" idx="3" hasCustomPrompt="1"/>
          </p:nvPr>
        </p:nvSpPr>
        <p:spPr>
          <a:xfrm>
            <a:off x="5432100" y="3385066"/>
            <a:ext cx="4726632" cy="1410734"/>
          </a:xfrm>
        </p:spPr>
        <p:txBody>
          <a:bodyPr anchor="b"/>
          <a:lstStyle>
            <a:lvl1pPr marL="0" indent="0">
              <a:buNone/>
              <a:defRPr sz="3900" b="1"/>
            </a:lvl1pPr>
            <a:lvl2pPr marL="737235" indent="0">
              <a:buNone/>
              <a:defRPr sz="3200" b="1"/>
            </a:lvl2pPr>
            <a:lvl3pPr marL="1474470" indent="0">
              <a:buNone/>
              <a:defRPr sz="2900" b="1"/>
            </a:lvl3pPr>
            <a:lvl4pPr marL="2211705" indent="0">
              <a:buNone/>
              <a:defRPr sz="2500" b="1"/>
            </a:lvl4pPr>
            <a:lvl5pPr marL="2948305" indent="0">
              <a:buNone/>
              <a:defRPr sz="2500" b="1"/>
            </a:lvl5pPr>
            <a:lvl6pPr marL="3685540" indent="0">
              <a:buNone/>
              <a:defRPr sz="2500" b="1"/>
            </a:lvl6pPr>
            <a:lvl7pPr marL="4422775" indent="0">
              <a:buNone/>
              <a:defRPr sz="2500" b="1"/>
            </a:lvl7pPr>
            <a:lvl8pPr marL="5160010" indent="0">
              <a:buNone/>
              <a:defRPr sz="2500" b="1"/>
            </a:lvl8pPr>
            <a:lvl9pPr marL="5897245" indent="0">
              <a:buNone/>
              <a:defRPr sz="2500" b="1"/>
            </a:lvl9pPr>
          </a:lstStyle>
          <a:p>
            <a:pPr lvl="0"/>
            <a:r>
              <a:rPr lang="el-GR" smtClean="0"/>
              <a:t>Kλικ για επεξεργασία των στυλ του υποδείγματος</a:t>
            </a:r>
            <a:endParaRPr lang="el-GR" smtClean="0"/>
          </a:p>
        </p:txBody>
      </p:sp>
      <p:sp>
        <p:nvSpPr>
          <p:cNvPr id="6" name="5 - Θέση περιεχομένου"/>
          <p:cNvSpPr>
            <a:spLocks noGrp="1"/>
          </p:cNvSpPr>
          <p:nvPr>
            <p:ph sz="quarter" idx="4" hasCustomPrompt="1"/>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34671" y="602100"/>
            <a:ext cx="3518056" cy="2562428"/>
          </a:xfrm>
        </p:spPr>
        <p:txBody>
          <a:bodyPr anchor="b"/>
          <a:lstStyle>
            <a:lvl1pPr algn="l">
              <a:defRPr sz="3200" b="1"/>
            </a:lvl1pPr>
          </a:lstStyle>
          <a:p>
            <a:r>
              <a:rPr lang="el-GR" smtClean="0"/>
              <a:t>Kλικ για επεξεργασία του τίτλου</a:t>
            </a:r>
            <a:endParaRPr lang="el-GR"/>
          </a:p>
        </p:txBody>
      </p:sp>
      <p:sp>
        <p:nvSpPr>
          <p:cNvPr id="3" name="2 - Θέση περιεχομένου"/>
          <p:cNvSpPr>
            <a:spLocks noGrp="1"/>
          </p:cNvSpPr>
          <p:nvPr>
            <p:ph idx="1" hasCustomPrompt="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3 - Θέση κειμένου"/>
          <p:cNvSpPr>
            <a:spLocks noGrp="1"/>
          </p:cNvSpPr>
          <p:nvPr>
            <p:ph type="body" sz="half" idx="2" hasCustomPrompt="1"/>
          </p:nvPr>
        </p:nvSpPr>
        <p:spPr>
          <a:xfrm>
            <a:off x="534671" y="3164531"/>
            <a:ext cx="3518056" cy="10344228"/>
          </a:xfrm>
        </p:spPr>
        <p:txBody>
          <a:bodyPr/>
          <a:lstStyle>
            <a:lvl1pPr marL="0" indent="0">
              <a:buNone/>
              <a:defRPr sz="2300"/>
            </a:lvl1pPr>
            <a:lvl2pPr marL="737235" indent="0">
              <a:buNone/>
              <a:defRPr sz="2000"/>
            </a:lvl2pPr>
            <a:lvl3pPr marL="1474470" indent="0">
              <a:buNone/>
              <a:defRPr sz="1600"/>
            </a:lvl3pPr>
            <a:lvl4pPr marL="2211705" indent="0">
              <a:buNone/>
              <a:defRPr sz="1500"/>
            </a:lvl4pPr>
            <a:lvl5pPr marL="2948305" indent="0">
              <a:buNone/>
              <a:defRPr sz="1500"/>
            </a:lvl5pPr>
            <a:lvl6pPr marL="3685540" indent="0">
              <a:buNone/>
              <a:defRPr sz="1500"/>
            </a:lvl6pPr>
            <a:lvl7pPr marL="4422775" indent="0">
              <a:buNone/>
              <a:defRPr sz="1500"/>
            </a:lvl7pPr>
            <a:lvl8pPr marL="5160010" indent="0">
              <a:buNone/>
              <a:defRPr sz="1500"/>
            </a:lvl8pPr>
            <a:lvl9pPr marL="5897245" indent="0">
              <a:buNone/>
              <a:defRPr sz="1500"/>
            </a:lvl9pPr>
          </a:lstStyle>
          <a:p>
            <a:pPr lvl="0"/>
            <a:r>
              <a:rPr lang="el-GR" smtClean="0"/>
              <a:t>Kλικ για επεξεργασία των στυλ του υποδείγματος</a:t>
            </a:r>
            <a:endParaRPr lang="el-GR" smtClean="0"/>
          </a:p>
        </p:txBody>
      </p:sp>
      <p:sp>
        <p:nvSpPr>
          <p:cNvPr id="5" name="4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2095982" y="10585768"/>
            <a:ext cx="6416040" cy="1249710"/>
          </a:xfrm>
        </p:spPr>
        <p:txBody>
          <a:bodyPr anchor="b"/>
          <a:lstStyle>
            <a:lvl1pPr algn="l">
              <a:defRPr sz="32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235" indent="0">
              <a:buNone/>
              <a:defRPr sz="4500"/>
            </a:lvl2pPr>
            <a:lvl3pPr marL="1474470" indent="0">
              <a:buNone/>
              <a:defRPr sz="3900"/>
            </a:lvl3pPr>
            <a:lvl4pPr marL="2211705" indent="0">
              <a:buNone/>
              <a:defRPr sz="3200"/>
            </a:lvl4pPr>
            <a:lvl5pPr marL="2948305" indent="0">
              <a:buNone/>
              <a:defRPr sz="3200"/>
            </a:lvl5pPr>
            <a:lvl6pPr marL="3685540" indent="0">
              <a:buNone/>
              <a:defRPr sz="3200"/>
            </a:lvl6pPr>
            <a:lvl7pPr marL="4422775" indent="0">
              <a:buNone/>
              <a:defRPr sz="3200"/>
            </a:lvl7pPr>
            <a:lvl8pPr marL="5160010" indent="0">
              <a:buNone/>
              <a:defRPr sz="3200"/>
            </a:lvl8pPr>
            <a:lvl9pPr marL="5897245" indent="0">
              <a:buNone/>
              <a:defRPr sz="3200"/>
            </a:lvl9pPr>
          </a:lstStyle>
          <a:p>
            <a:endParaRPr lang="el-GR"/>
          </a:p>
        </p:txBody>
      </p:sp>
      <p:sp>
        <p:nvSpPr>
          <p:cNvPr id="4" name="3 - Θέση κειμένου"/>
          <p:cNvSpPr>
            <a:spLocks noGrp="1"/>
          </p:cNvSpPr>
          <p:nvPr>
            <p:ph type="body" sz="half" idx="2" hasCustomPrompt="1"/>
          </p:nvPr>
        </p:nvSpPr>
        <p:spPr>
          <a:xfrm>
            <a:off x="2095982" y="11835480"/>
            <a:ext cx="6416040" cy="1774795"/>
          </a:xfrm>
        </p:spPr>
        <p:txBody>
          <a:bodyPr/>
          <a:lstStyle>
            <a:lvl1pPr marL="0" indent="0">
              <a:buNone/>
              <a:defRPr sz="2300"/>
            </a:lvl1pPr>
            <a:lvl2pPr marL="737235" indent="0">
              <a:buNone/>
              <a:defRPr sz="2000"/>
            </a:lvl2pPr>
            <a:lvl3pPr marL="1474470" indent="0">
              <a:buNone/>
              <a:defRPr sz="1600"/>
            </a:lvl3pPr>
            <a:lvl4pPr marL="2211705" indent="0">
              <a:buNone/>
              <a:defRPr sz="1500"/>
            </a:lvl4pPr>
            <a:lvl5pPr marL="2948305" indent="0">
              <a:buNone/>
              <a:defRPr sz="1500"/>
            </a:lvl5pPr>
            <a:lvl6pPr marL="3685540" indent="0">
              <a:buNone/>
              <a:defRPr sz="1500"/>
            </a:lvl6pPr>
            <a:lvl7pPr marL="4422775" indent="0">
              <a:buNone/>
              <a:defRPr sz="1500"/>
            </a:lvl7pPr>
            <a:lvl8pPr marL="5160010" indent="0">
              <a:buNone/>
              <a:defRPr sz="1500"/>
            </a:lvl8pPr>
            <a:lvl9pPr marL="5897245" indent="0">
              <a:buNone/>
              <a:defRPr sz="1500"/>
            </a:lvl9pPr>
          </a:lstStyle>
          <a:p>
            <a:pPr lvl="0"/>
            <a:r>
              <a:rPr lang="el-GR" smtClean="0"/>
              <a:t>Kλικ για επεξεργασία των στυλ του υποδείγματος</a:t>
            </a:r>
            <a:endParaRPr lang="el-GR" smtClean="0"/>
          </a:p>
        </p:txBody>
      </p:sp>
      <p:sp>
        <p:nvSpPr>
          <p:cNvPr id="5" name="4 - Θέση ημερομηνίας"/>
          <p:cNvSpPr>
            <a:spLocks noGrp="1"/>
          </p:cNvSpPr>
          <p:nvPr>
            <p:ph type="dt" sz="half" idx="10"/>
          </p:nvPr>
        </p:nvSpPr>
        <p:spPr/>
        <p:txBody>
          <a:bodyPr/>
          <a:lstStyle/>
          <a:p>
            <a:fld id="{1123018E-230E-479C-96EF-48C6CCCA17DE}" type="datetimeFigureOut">
              <a:rPr lang="el-GR" smtClean="0"/>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0" y="65088"/>
            <a:ext cx="10753725" cy="1506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smtClean="0"/>
              <a:t>Kλικ για επεξεργασία των στυλ του υποδείγματος</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1474470" rtl="0" eaLnBrk="1" latinLnBrk="0" hangingPunct="1">
        <a:spcBef>
          <a:spcPct val="0"/>
        </a:spcBef>
        <a:buNone/>
        <a:defRPr sz="7100" kern="1200">
          <a:solidFill>
            <a:schemeClr val="tx1"/>
          </a:solidFill>
          <a:latin typeface="+mj-lt"/>
          <a:ea typeface="+mj-ea"/>
          <a:cs typeface="+mj-cs"/>
        </a:defRPr>
      </a:lvl1pPr>
    </p:titleStyle>
    <p:bodyStyle>
      <a:lvl1pPr marL="553085" indent="-553085" algn="l" defTabSz="1474470" rtl="0" eaLnBrk="1" latinLnBrk="0" hangingPunct="1">
        <a:spcBef>
          <a:spcPct val="20000"/>
        </a:spcBef>
        <a:buFont typeface="Arial" panose="020B0604020202020204" pitchFamily="34" charset="0"/>
        <a:buChar char="•"/>
        <a:defRPr sz="5200" kern="1200">
          <a:solidFill>
            <a:schemeClr val="tx1"/>
          </a:solidFill>
          <a:latin typeface="+mn-lt"/>
          <a:ea typeface="+mn-ea"/>
          <a:cs typeface="+mn-cs"/>
        </a:defRPr>
      </a:lvl1pPr>
      <a:lvl2pPr marL="1197610" indent="-461010" algn="l" defTabSz="147447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42770" indent="-368300" algn="l" defTabSz="147447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3pPr>
      <a:lvl4pPr marL="2580005" indent="-368300" algn="l" defTabSz="14744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317240" indent="-368300" algn="l" defTabSz="14744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54475" indent="-368300" algn="l" defTabSz="14744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91075" indent="-368300" algn="l" defTabSz="14744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528310" indent="-368300" algn="l" defTabSz="14744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65545" indent="-368300" algn="l" defTabSz="14744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l-GR"/>
      </a:defPPr>
      <a:lvl1pPr marL="0" algn="l" defTabSz="1474470" rtl="0" eaLnBrk="1" latinLnBrk="0" hangingPunct="1">
        <a:defRPr sz="2900" kern="1200">
          <a:solidFill>
            <a:schemeClr val="tx1"/>
          </a:solidFill>
          <a:latin typeface="+mn-lt"/>
          <a:ea typeface="+mn-ea"/>
          <a:cs typeface="+mn-cs"/>
        </a:defRPr>
      </a:lvl1pPr>
      <a:lvl2pPr marL="737235" algn="l" defTabSz="1474470" rtl="0" eaLnBrk="1" latinLnBrk="0" hangingPunct="1">
        <a:defRPr sz="2900" kern="1200">
          <a:solidFill>
            <a:schemeClr val="tx1"/>
          </a:solidFill>
          <a:latin typeface="+mn-lt"/>
          <a:ea typeface="+mn-ea"/>
          <a:cs typeface="+mn-cs"/>
        </a:defRPr>
      </a:lvl2pPr>
      <a:lvl3pPr marL="1474470" algn="l" defTabSz="1474470" rtl="0" eaLnBrk="1" latinLnBrk="0" hangingPunct="1">
        <a:defRPr sz="2900" kern="1200">
          <a:solidFill>
            <a:schemeClr val="tx1"/>
          </a:solidFill>
          <a:latin typeface="+mn-lt"/>
          <a:ea typeface="+mn-ea"/>
          <a:cs typeface="+mn-cs"/>
        </a:defRPr>
      </a:lvl3pPr>
      <a:lvl4pPr marL="2211705" algn="l" defTabSz="1474470" rtl="0" eaLnBrk="1" latinLnBrk="0" hangingPunct="1">
        <a:defRPr sz="2900" kern="1200">
          <a:solidFill>
            <a:schemeClr val="tx1"/>
          </a:solidFill>
          <a:latin typeface="+mn-lt"/>
          <a:ea typeface="+mn-ea"/>
          <a:cs typeface="+mn-cs"/>
        </a:defRPr>
      </a:lvl4pPr>
      <a:lvl5pPr marL="2948305" algn="l" defTabSz="1474470" rtl="0" eaLnBrk="1" latinLnBrk="0" hangingPunct="1">
        <a:defRPr sz="2900" kern="1200">
          <a:solidFill>
            <a:schemeClr val="tx1"/>
          </a:solidFill>
          <a:latin typeface="+mn-lt"/>
          <a:ea typeface="+mn-ea"/>
          <a:cs typeface="+mn-cs"/>
        </a:defRPr>
      </a:lvl5pPr>
      <a:lvl6pPr marL="3685540" algn="l" defTabSz="1474470" rtl="0" eaLnBrk="1" latinLnBrk="0" hangingPunct="1">
        <a:defRPr sz="2900" kern="1200">
          <a:solidFill>
            <a:schemeClr val="tx1"/>
          </a:solidFill>
          <a:latin typeface="+mn-lt"/>
          <a:ea typeface="+mn-ea"/>
          <a:cs typeface="+mn-cs"/>
        </a:defRPr>
      </a:lvl6pPr>
      <a:lvl7pPr marL="4422775" algn="l" defTabSz="1474470" rtl="0" eaLnBrk="1" latinLnBrk="0" hangingPunct="1">
        <a:defRPr sz="2900" kern="1200">
          <a:solidFill>
            <a:schemeClr val="tx1"/>
          </a:solidFill>
          <a:latin typeface="+mn-lt"/>
          <a:ea typeface="+mn-ea"/>
          <a:cs typeface="+mn-cs"/>
        </a:defRPr>
      </a:lvl7pPr>
      <a:lvl8pPr marL="5160010" algn="l" defTabSz="1474470" rtl="0" eaLnBrk="1" latinLnBrk="0" hangingPunct="1">
        <a:defRPr sz="2900" kern="1200">
          <a:solidFill>
            <a:schemeClr val="tx1"/>
          </a:solidFill>
          <a:latin typeface="+mn-lt"/>
          <a:ea typeface="+mn-ea"/>
          <a:cs typeface="+mn-cs"/>
        </a:defRPr>
      </a:lvl8pPr>
      <a:lvl9pPr marL="5897245" algn="l" defTabSz="147447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8450"/>
          </a:xfrm>
          <a:prstGeom prst="rect">
            <a:avLst/>
          </a:prstGeom>
          <a:noFill/>
        </p:spPr>
        <p:txBody>
          <a:bodyPr wrap="square" rtlCol="0">
            <a:spAutoFit/>
          </a:bodyPr>
          <a:lstStyle/>
          <a:p>
            <a:pPr algn="just"/>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The enterprise EL. FARMAKAS - D. RAKOPOULOS - EM. PATERAKIS GP</a:t>
            </a:r>
            <a:r>
              <a:rPr lang="el-GR" alt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based in Attica region, has joined the Action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“Competitiveness Toolbox”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with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 total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budget of  </a:t>
            </a:r>
            <a:r>
              <a:rPr lang="en-US" sz="12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400 </a:t>
            </a:r>
            <a:r>
              <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rPr>
              <a:t>million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The Action aims at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supporting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existing small and very small enterprises, in order to upgrade and improve their competitive position in domestic and international markets, by investing in the modernization of their production equipment and by adopting product certifications.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endPar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endParaRPr lang="el-GR"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The investment’s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total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budget is 200.000€ out of which 119.600 €  is public expenditure.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The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Action is co-financed by Greece and the European Union - European Regional Development Fund.</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5 - TextBox"/>
          <p:cNvSpPr txBox="1"/>
          <p:nvPr/>
        </p:nvSpPr>
        <p:spPr>
          <a:xfrm>
            <a:off x="810196" y="6337126"/>
            <a:ext cx="9217024" cy="4707890"/>
          </a:xfrm>
          <a:prstGeom prst="rect">
            <a:avLst/>
          </a:prstGeom>
          <a:noFill/>
        </p:spPr>
        <p:txBody>
          <a:bodyPr wrap="square" rtlCol="0">
            <a:spAutoFit/>
          </a:bodyPr>
          <a:lstStyle/>
          <a:p>
            <a:pPr>
              <a:lnSpc>
                <a:spcPct val="150000"/>
              </a:lnSpc>
            </a:pPr>
            <a:r>
              <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rPr>
              <a:t>The approved </a:t>
            </a:r>
            <a:r>
              <a:rPr lang="en-US" sz="12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co-financed Business </a:t>
            </a:r>
            <a:r>
              <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rPr>
              <a:t>Plan includes investments on the following categories:</a:t>
            </a:r>
            <a:endPar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indent="-17145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Machinery – Equipment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indent="-17145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Wage cost for new personnel</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pPr>
            <a:r>
              <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rPr>
              <a:t>Through the participation in the Action, </a:t>
            </a:r>
            <a:r>
              <a:rPr lang="en-US" sz="12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the </a:t>
            </a:r>
            <a:r>
              <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rPr>
              <a:t>enterprise achieved:</a:t>
            </a:r>
            <a:endParaRPr lang="en-US" sz="12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Competitiveness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improvement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Increase of profitability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Reinforcement of an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extrovert business profile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Market expenditure by adopting new products and services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Creation of better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quality products and services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Increase of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productivity and improvement of operational procedures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Entrepreneurship Reinforcement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Creation/ retention of jobs</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Other …………………………………………………………</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buFont typeface="Wingdings" panose="05000000000000000000" pitchFamily="2" charset="2"/>
              <a:buChar char="ü"/>
            </a:pP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The support of </a:t>
            </a:r>
            <a:r>
              <a:rPr lang="en-US" sz="1200" dirty="0" err="1">
                <a:solidFill>
                  <a:srgbClr val="002060"/>
                </a:solidFill>
                <a:latin typeface="Verdana" panose="020B0604030504040204" pitchFamily="34" charset="0"/>
                <a:ea typeface="Verdana" panose="020B0604030504040204" pitchFamily="34" charset="0"/>
                <a:cs typeface="Verdana" panose="020B0604030504040204" pitchFamily="34" charset="0"/>
              </a:rPr>
              <a:t>EPAnEK</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 proved beneficial, not only for the enterprise but for the competitiveness of the national as well as the local economy. </a:t>
            </a:r>
            <a:endParaRPr lang="el-GR"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1369</Words>
  <Application>WPS Presentation</Application>
  <PresentationFormat>Προσαρμογή</PresentationFormat>
  <Paragraphs>22</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SimSun</vt:lpstr>
      <vt:lpstr>Wingdings</vt:lpstr>
      <vt:lpstr>Verdana</vt:lpstr>
      <vt:lpstr>Microsoft YaHei</vt:lpstr>
      <vt:lpstr>Arial Unicode MS</vt:lpstr>
      <vt:lpstr>Calibri</vt:lpstr>
      <vt:lpstr>Θέμα του Office</vt:lpstr>
      <vt:lpstr>PowerPoint 演示文稿</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admin</cp:lastModifiedBy>
  <cp:revision>52</cp:revision>
  <dcterms:created xsi:type="dcterms:W3CDTF">2018-02-13T12:16:00Z</dcterms:created>
  <dcterms:modified xsi:type="dcterms:W3CDTF">2024-07-13T04:48:40Z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6FF196C1DB6A468FA9D78E6C9AC10EF7_12</vt:lpwstr>
  </property>
  <property fmtid="{D5CDD505-2E9C-101B-9397-08002B2CF9AE}" pid="3" name="KSOProductBuildVer">
    <vt:lpwstr>1033-12.2.0.17153</vt:lpwstr>
  </property>
</Properties>
</file>